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A69ED81000813036616F6C5B16D97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R. </a:t>
            </a:r>
            <a:r>
              <a:rPr lang="en-US" dirty="0" err="1"/>
              <a:t>Hiptmair</a:t>
            </a:r>
            <a:r>
              <a:rPr lang="en-US" dirty="0"/>
              <a:t>, P. </a:t>
            </a:r>
            <a:r>
              <a:rPr lang="en-US" dirty="0" err="1"/>
              <a:t>Meury</a:t>
            </a:r>
            <a:r>
              <a:rPr lang="en-US" dirty="0"/>
              <a:t> (auth.), </a:t>
            </a:r>
            <a:r>
              <a:rPr lang="en-US" dirty="0" err="1"/>
              <a:t>Habib</a:t>
            </a:r>
            <a:r>
              <a:rPr lang="en-US" dirty="0"/>
              <a:t> </a:t>
            </a:r>
            <a:r>
              <a:rPr lang="en-US" dirty="0" err="1"/>
              <a:t>Ammari</a:t>
            </a:r>
            <a:r>
              <a:rPr lang="en-US" dirty="0"/>
              <a:t> (eds.)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Berlin Heidelberg,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08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3540737774,9783540737773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Modeling and Computations in Electromagnetics: A Volume Dedicated to Jean-Claude </a:t>
            </a:r>
            <a:r>
              <a:rPr lang="en-US" sz="2800" dirty="0" err="1"/>
              <a:t>Nédélec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6088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http://library.lol/main/EA69ED81000813036616F6C5B16D9733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Modeling and Computations in Electromagnetics: A Volume Dedicated to Jean-Claude Nédélec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15</cp:revision>
  <dcterms:created xsi:type="dcterms:W3CDTF">2023-06-01T10:18:37Z</dcterms:created>
  <dcterms:modified xsi:type="dcterms:W3CDTF">2023-07-21T05:45:38Z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