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27868AFC25D064A686196D3461A65D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Leila </a:t>
            </a:r>
            <a:r>
              <a:rPr lang="en-US" dirty="0" err="1" smtClean="0"/>
              <a:t>Belkora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Taylor &amp; Francis</a:t>
            </a:r>
            <a:r>
              <a:rPr lang="en-US" dirty="0" smtClean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9780750307307,0750307307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Minding the Heavens. </a:t>
            </a:r>
            <a:r>
              <a:rPr lang="en-US" sz="2800"/>
              <a:t>The Story of Our Discovery of the Milky Way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75017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http://library.lol/main/A27868AFC25D064A686196D3461A65DD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Minding the Heavens. The Story of Our Discovery of the Milky Way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42</cp:revision>
  <dcterms:created xsi:type="dcterms:W3CDTF">2023-06-01T10:18:37Z</dcterms:created>
  <dcterms:modified xsi:type="dcterms:W3CDTF">2023-07-22T12:16:40Z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