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EB08B361EB318CA58CE78691F4ACA9B6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Richard </a:t>
            </a:r>
            <a:r>
              <a:rPr lang="en-US" dirty="0" smtClean="0"/>
              <a:t>Fitzpatrick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</a:t>
            </a:r>
            <a:r>
              <a:rPr lang="en-US" dirty="0"/>
              <a:t> Jones &amp; Bartlett Publishers,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7072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2008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</a:t>
            </a:r>
            <a:r>
              <a:rPr lang="en-US" dirty="0"/>
              <a:t>1934015202,9781934015209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512498" y="1786280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1" y="2136774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Maxwell's Equations and the Principles of Electromagnetism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76685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http://library.lol/main/EB08B361EB318CA58CE78691F4ACA9B6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588</TotalTime>
  <Words>20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Maxwell's Equations and the Principles of Electromagnetism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56</cp:revision>
  <dcterms:created xsi:type="dcterms:W3CDTF">2023-06-01T10:18:37Z</dcterms:created>
  <dcterms:modified xsi:type="dcterms:W3CDTF">2023-07-21T12:20:21Z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