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CB80080DF2CC84F868C8FBA96743CA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Richard </a:t>
            </a:r>
            <a:r>
              <a:rPr lang="en-US" dirty="0" smtClean="0"/>
              <a:t>Fitzpatrick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Jones &amp; Bartlett Publishers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2008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1934015202,9781934015209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Maxwell's Equations and the Principles of Electromagnetism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14358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http://library.lol/main/9CB80080DF2CC84F868C8FBA96743CA1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Maxwell's Equations and the Principles of Electromagnetism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20</cp:revision>
  <dcterms:created xsi:type="dcterms:W3CDTF">2023-06-01T10:18:37Z</dcterms:created>
  <dcterms:modified xsi:type="dcterms:W3CDTF">2023-07-21T05:50:35Z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