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D77FADDFA6ED30FEE16393BB41AC07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van </a:t>
            </a:r>
            <a:r>
              <a:rPr lang="en-US" dirty="0" err="1"/>
              <a:t>Elst</a:t>
            </a:r>
            <a:r>
              <a:rPr lang="en-US" dirty="0"/>
              <a:t> H.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 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008554" cy="70724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2004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807402" y="2321138"/>
            <a:ext cx="8705531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MAS207: electromagnetism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250282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http://library.lol/main/9D77FADDFA6ED30FEE16393BB41AC07C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</TotalTime>
  <Words>15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MAS207: electromagnetism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41</cp:revision>
  <dcterms:created xsi:type="dcterms:W3CDTF">2023-06-01T10:18:37Z</dcterms:created>
  <dcterms:modified xsi:type="dcterms:W3CDTF">2023-07-21T12:04:14Z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