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9E91507ED399895F06123064FF5A60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fr-FR" dirty="0"/>
              <a:t>Paul Lorrain, </a:t>
            </a:r>
            <a:r>
              <a:rPr lang="fr-FR" dirty="0" err="1"/>
              <a:t>Francois</a:t>
            </a:r>
            <a:r>
              <a:rPr lang="fr-FR" dirty="0"/>
              <a:t> Lorrain, </a:t>
            </a:r>
            <a:r>
              <a:rPr lang="fr-FR" dirty="0" err="1"/>
              <a:t>Stephane</a:t>
            </a:r>
            <a:r>
              <a:rPr lang="fr-FR" dirty="0"/>
              <a:t> Houle </a:t>
            </a:r>
            <a:endParaRPr lang="fr-FR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2010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144192213X,9781441922137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Magneto-fluid dynamics: fundamentals and case studies of natural phenomena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2942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http://library.lol/main/A9E91507ED399895F06123064FF5A601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23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Magneto-fluid dynamics: fundamentals and case studies of natural phenomena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24</cp:revision>
  <dcterms:created xsi:type="dcterms:W3CDTF">2023-06-01T10:18:37Z</dcterms:created>
  <dcterms:modified xsi:type="dcterms:W3CDTF">2023-07-23T12:04:50Z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