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5A80BEC996358EFACF4290E99E304C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Joel S. Miller, Marc </a:t>
            </a:r>
            <a:r>
              <a:rPr lang="en-US" dirty="0" err="1" smtClean="0"/>
              <a:t>Drillon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Wiley-VCH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03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9783527304295,9783527605408,3527304290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Magnetism: molecules to materials IV. </a:t>
            </a:r>
            <a:r>
              <a:rPr lang="en-US" sz="2800" dirty="0" err="1"/>
              <a:t>Nanosized</a:t>
            </a:r>
            <a:r>
              <a:rPr lang="en-US" sz="2800" dirty="0"/>
              <a:t> magnetic materials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891216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http://library.lol/main/E5A80BEC996358EFACF4290E99E304C6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</TotalTime>
  <Words>24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Magnetism: molecules to materials IV. Nanosized magnetic materials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</cp:revision>
  <dcterms:created xsi:type="dcterms:W3CDTF">2023-06-01T10:18:37Z</dcterms:created>
  <dcterms:modified xsi:type="dcterms:W3CDTF">2023-07-21T05:39:17Z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