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4D8B9FBDB740F952E9B6A376175017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Stephen </a:t>
            </a:r>
            <a:r>
              <a:rPr lang="en-US" dirty="0" smtClean="0"/>
              <a:t>Blundell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</a:t>
            </a:r>
            <a:r>
              <a:rPr lang="en-US" dirty="0"/>
              <a:t>Oxford University Press, USA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2001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9780198505914,0-19-850591-4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Magnetism in Condensed Matter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85679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http://library.lol/main/C4D8B9FBDB740F952E9B6A3761750172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Magnetism in Condensed Matter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43</cp:revision>
  <dcterms:created xsi:type="dcterms:W3CDTF">2023-06-01T10:18:37Z</dcterms:created>
  <dcterms:modified xsi:type="dcterms:W3CDTF">2023-07-21T12:05:50Z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