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1D02ABE3270012CFFEEB1771CF9C5A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Vadim</a:t>
            </a:r>
            <a:r>
              <a:rPr lang="en-US" dirty="0"/>
              <a:t> </a:t>
            </a:r>
            <a:r>
              <a:rPr lang="en-US" dirty="0" err="1"/>
              <a:t>Kuperman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Springer,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9780124291508,0124291503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Magnetic Resonance Imaging Physical Principles and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87435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http://library.lol/main/11D02ABE3270012CFFEEB1771CF9C5AC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Resonance Imaging Physical Principles and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41</cp:revision>
  <dcterms:created xsi:type="dcterms:W3CDTF">2023-06-01T10:18:37Z</dcterms:created>
  <dcterms:modified xsi:type="dcterms:W3CDTF">2023-07-23T12:32:43Z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