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6F99F1193A88F7733969B392076613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Stephen Davis, Marc Fisher, Steven </a:t>
            </a:r>
            <a:r>
              <a:rPr lang="en-US" dirty="0" err="1"/>
              <a:t>Warach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Humana Press,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2005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1-58829-397-1,1-59745-010-3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Magnetic Resonance Imaging in Stroke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17632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http://library.lol/main/6F99F1193A88F7733969B392076613F0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29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Magnetic Resonance Imaging in Stroke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40</cp:revision>
  <dcterms:created xsi:type="dcterms:W3CDTF">2023-06-01T10:18:37Z</dcterms:created>
  <dcterms:modified xsi:type="dcterms:W3CDTF">2023-07-23T12:32:00Z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