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F842854239D061B7C8B04274031AC9E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Brian Hills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Wiley-</a:t>
            </a:r>
            <a:r>
              <a:rPr lang="en-US" dirty="0" err="1"/>
              <a:t>Interscience</a:t>
            </a:r>
            <a:r>
              <a:rPr lang="en-US" dirty="0"/>
              <a:t>,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1998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9780471170877,0471170879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Magnetic Resonance Imaging in Food Science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47067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http://library.lol/main/F842854239D061B7C8B04274031AC9E6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24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Magnetic Resonance Imaging in Food Science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52</cp:revision>
  <dcterms:created xsi:type="dcterms:W3CDTF">2023-06-01T10:18:37Z</dcterms:created>
  <dcterms:modified xsi:type="dcterms:W3CDTF">2023-07-23T12:42:09Z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