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2B01DF9CD9CBC77797B555E538CF2AA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it-IT" dirty="0"/>
              <a:t>Marco Ariola, Alfredo Pironti (auth</a:t>
            </a:r>
            <a:r>
              <a:rPr lang="it-IT" dirty="0" smtClean="0"/>
              <a:t>.)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Springer-</a:t>
            </a:r>
            <a:r>
              <a:rPr lang="en-US" dirty="0" err="1"/>
              <a:t>Verlag</a:t>
            </a:r>
            <a:r>
              <a:rPr lang="en-US" dirty="0"/>
              <a:t> London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2008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9781848003231,1848003234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65375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Magnetic control of </a:t>
            </a:r>
            <a:r>
              <a:rPr lang="en-US" sz="2800" dirty="0" err="1"/>
              <a:t>tokamak</a:t>
            </a:r>
            <a:r>
              <a:rPr lang="en-US" sz="2800"/>
              <a:t> plasmas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10777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http://library.lol/main/2B01DF9CD9CBC77797B555E538CF2AAA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</TotalTime>
  <Words>18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Magnetic control of tokamak plasmas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13</cp:revision>
  <dcterms:created xsi:type="dcterms:W3CDTF">2023-06-01T10:18:37Z</dcterms:created>
  <dcterms:modified xsi:type="dcterms:W3CDTF">2023-07-23T11:53:11Z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