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287BF77DAB78C7D317D86868BCCC20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it-IT" dirty="0"/>
              <a:t>Marco Ariola, Alfredo Pironti (auth</a:t>
            </a:r>
            <a:r>
              <a:rPr lang="it-IT" dirty="0" smtClean="0"/>
              <a:t>.)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London,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1848003234,9781848003231,9781848003248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Magnetic Control of </a:t>
            </a:r>
            <a:r>
              <a:rPr lang="en-US" sz="2800" dirty="0" err="1"/>
              <a:t>Tokamak</a:t>
            </a:r>
            <a:r>
              <a:rPr lang="en-US" sz="2800"/>
              <a:t> Plasmas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25152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http://library.lol/main/A287BF77DAB78C7D317D86868BCCC203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Control of Tokamak Plasmas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89</cp:revision>
  <dcterms:created xsi:type="dcterms:W3CDTF">2023-06-01T10:18:37Z</dcterms:created>
  <dcterms:modified xsi:type="dcterms:W3CDTF">2023-07-21T13:11:33Z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