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5DAFF5C620ABCB89E4ABEBDAF8305E3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902811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M. </a:t>
            </a:r>
            <a:r>
              <a:rPr lang="en-US" dirty="0" err="1"/>
              <a:t>Donath</a:t>
            </a:r>
            <a:r>
              <a:rPr lang="en-US" dirty="0"/>
              <a:t>, W. </a:t>
            </a:r>
            <a:r>
              <a:rPr lang="en-US" dirty="0" err="1"/>
              <a:t>Nolting</a:t>
            </a:r>
            <a:r>
              <a:rPr lang="en-US" dirty="0"/>
              <a:t> (auth.), Professor Markus </a:t>
            </a:r>
            <a:r>
              <a:rPr lang="en-US" dirty="0" err="1"/>
              <a:t>Donath</a:t>
            </a:r>
            <a:r>
              <a:rPr lang="en-US" dirty="0"/>
              <a:t>, Professor </a:t>
            </a:r>
            <a:r>
              <a:rPr lang="en-US" dirty="0" smtClean="0"/>
              <a:t>		   Wolfgang </a:t>
            </a:r>
            <a:r>
              <a:rPr lang="en-US" dirty="0" err="1"/>
              <a:t>Nolting</a:t>
            </a:r>
            <a:r>
              <a:rPr lang="en-US" dirty="0"/>
              <a:t> (eds</a:t>
            </a:r>
            <a:r>
              <a:rPr lang="en-US" dirty="0" smtClean="0"/>
              <a:t>.)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</a:t>
            </a:r>
            <a:r>
              <a:rPr lang="en-US" dirty="0"/>
              <a:t>Springer-</a:t>
            </a:r>
            <a:r>
              <a:rPr lang="en-US" dirty="0" err="1"/>
              <a:t>Verlag</a:t>
            </a:r>
            <a:r>
              <a:rPr lang="en-US" dirty="0"/>
              <a:t> Berlin Heidelberg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2005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r>
              <a:rPr lang="en-US" dirty="0"/>
              <a:t>3540272860,9783540272861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1" y="2136774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Local-moment </a:t>
            </a:r>
            <a:r>
              <a:rPr lang="en-US" sz="2800" dirty="0" err="1"/>
              <a:t>ferromagnets</a:t>
            </a:r>
            <a:r>
              <a:rPr lang="en-US" sz="2800"/>
              <a:t>: unique properties for modern applications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56410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http://library.lol/main/5DAFF5C620ABCB89E4ABEBDAF8305E3F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</TotalTime>
  <Words>21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Local-moment ferromagnets: unique properties for modern applications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55</cp:revision>
  <dcterms:created xsi:type="dcterms:W3CDTF">2023-06-01T10:18:37Z</dcterms:created>
  <dcterms:modified xsi:type="dcterms:W3CDTF">2023-07-21T12:19:14Z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