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46F9A9E334172F4F1779AF3A95AC760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548929" cy="902811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 Manuel Cardona, </a:t>
            </a:r>
            <a:r>
              <a:rPr lang="en-US" dirty="0" err="1"/>
              <a:t>Gernot</a:t>
            </a:r>
            <a:r>
              <a:rPr lang="en-US" dirty="0"/>
              <a:t> </a:t>
            </a:r>
            <a:r>
              <a:rPr lang="en-US" dirty="0" err="1"/>
              <a:t>Güntherodt</a:t>
            </a:r>
            <a:r>
              <a:rPr lang="en-US" dirty="0"/>
              <a:t>, M. Cardona, G. </a:t>
            </a:r>
            <a:r>
              <a:rPr lang="en-US" dirty="0" err="1"/>
              <a:t>Güntherodt</a:t>
            </a:r>
            <a:r>
              <a:rPr lang="en-US" dirty="0"/>
              <a:t>, 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                              B</a:t>
            </a:r>
            <a:r>
              <a:rPr lang="en-US" dirty="0"/>
              <a:t>. </a:t>
            </a:r>
            <a:r>
              <a:rPr lang="en-US" dirty="0" err="1"/>
              <a:t>Hillebrands</a:t>
            </a:r>
            <a:r>
              <a:rPr lang="en-US" dirty="0"/>
              <a:t>, G. </a:t>
            </a:r>
            <a:r>
              <a:rPr lang="en-US" dirty="0" err="1" smtClean="0"/>
              <a:t>Schaack</a:t>
            </a:r>
            <a:r>
              <a:rPr lang="it-IT" dirty="0" smtClean="0"/>
              <a:t>.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</a:t>
            </a:r>
            <a:r>
              <a:rPr lang="en-US" dirty="0"/>
              <a:t>Springer Berlin Heidelberg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70724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1999</a:t>
            </a:r>
          </a:p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</a:t>
            </a:r>
            <a:r>
              <a:rPr lang="en-US" dirty="0"/>
              <a:t>9783540660750,3-540-66075-5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512498" y="1786280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807401" y="2136774"/>
            <a:ext cx="8606590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Light Scattering in Solids VII: Crystal-Field and Magnetic Excitations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1126216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http://library.lol/main/46F9A9E334172F4F1779AF3A95AC760D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581</TotalTime>
  <Words>23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Light Scattering in Solids VII: Crystal-Field and Magnetic Excitations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50</cp:revision>
  <dcterms:created xsi:type="dcterms:W3CDTF">2023-06-01T10:18:37Z</dcterms:created>
  <dcterms:modified xsi:type="dcterms:W3CDTF">2023-07-21T12:13:47Z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