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E0B83C07C317E90E19B06D7A1027F7B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/>
              <a:t>Stephen </a:t>
            </a:r>
            <a:r>
              <a:rPr lang="en-US" dirty="0" smtClean="0"/>
              <a:t>Hawking</a:t>
            </a:r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 </a:t>
            </a:r>
            <a:r>
              <a:rPr lang="en-US" dirty="0" smtClean="0"/>
              <a:t> 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5" y="6487897"/>
            <a:ext cx="6442481" cy="230511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 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Lectures. </a:t>
            </a:r>
            <a:r>
              <a:rPr lang="en-US" sz="2800"/>
              <a:t>Life In The Universe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79879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http://library.lol/main/E0B83C07C317E90E19B06D7A1027F7B0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Words>17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Lectures. Life In The Universe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51</cp:revision>
  <dcterms:created xsi:type="dcterms:W3CDTF">2023-06-01T10:18:37Z</dcterms:created>
  <dcterms:modified xsi:type="dcterms:W3CDTF">2023-07-22T12:24:00Z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