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00B7D0AAB1127444B9CF80D3F2EF58A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err="1"/>
              <a:t>Anastasis</a:t>
            </a:r>
            <a:r>
              <a:rPr lang="en-US" dirty="0"/>
              <a:t> </a:t>
            </a:r>
            <a:r>
              <a:rPr lang="en-US" dirty="0" err="1"/>
              <a:t>Polycarpou</a:t>
            </a:r>
            <a:r>
              <a:rPr lang="en-US" dirty="0"/>
              <a:t>, Constantine </a:t>
            </a:r>
            <a:r>
              <a:rPr lang="en-US" dirty="0" err="1" smtClean="0"/>
              <a:t>Balanis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Morgan &amp; Claypool Publishers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2006</a:t>
            </a:r>
            <a:endParaRPr dirty="0" smtClean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1598290460,9781598290462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75437" y="2321138"/>
            <a:ext cx="791834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Introduction to the finite element method in electromagnetics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714126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http://library.lol/main/00B7D0AAB1127444B9CF80D3F2EF58A7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21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Introduction to the finite element method in electromagnetics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17</cp:revision>
  <dcterms:created xsi:type="dcterms:W3CDTF">2023-06-01T10:18:37Z</dcterms:created>
  <dcterms:modified xsi:type="dcterms:W3CDTF">2023-07-21T05:47:34Z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