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D7BF8EC5EAC2A8B889BF97D778668B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Charles A Holt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1963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Introduction To Electromagnetic Fields And Waves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59001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http://library.lol/main/6D7BF8EC5EAC2A8B889BF97D778668B8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Introduction To Electromagnetic Fields And Waves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56</cp:revision>
  <dcterms:created xsi:type="dcterms:W3CDTF">2023-06-01T10:18:37Z</dcterms:created>
  <dcterms:modified xsi:type="dcterms:W3CDTF">2023-07-23T12:45:28Z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