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20C31AC0F1AE60D9F700DE17791CFD9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pl-PL" dirty="0"/>
              <a:t>Slawomir Wiak, Andrzej Krawczyk, Ivo Dolezel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Springer, 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2008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9783540784890,3540784896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Intelligent computer techniques in applied electromagnetics with 24 tables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85797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http://library.lol/main/20C31AC0F1AE60D9F700DE17791CFD9E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</TotalTime>
  <Words>35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Intelligent computer techniques in applied electromagnetics with 24 tables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32</cp:revision>
  <dcterms:created xsi:type="dcterms:W3CDTF">2023-06-01T10:18:37Z</dcterms:created>
  <dcterms:modified xsi:type="dcterms:W3CDTF">2023-07-23T12:20:52Z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