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A3DF1B06E9F76714EA1C645C31A045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Weng</a:t>
            </a:r>
            <a:r>
              <a:rPr lang="en-US" dirty="0"/>
              <a:t> Cho Chew, Mei Song Tong, Bin </a:t>
            </a:r>
            <a:r>
              <a:rPr lang="en-US" dirty="0" smtClean="0"/>
              <a:t>Hu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  <a:r>
              <a:rPr lang="en-US" dirty="0"/>
              <a:t> Morgan and Claypool Publishers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9781598291483,1598291483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Integral Equation Methods for Electromagnetic and Elastic Waves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0321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http://library.lol/main/EA3DF1B06E9F76714EA1C645C31A0459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21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Integral Equation Methods for Electromagnetic and Elastic Waves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83</cp:revision>
  <dcterms:created xsi:type="dcterms:W3CDTF">2023-06-01T10:18:37Z</dcterms:created>
  <dcterms:modified xsi:type="dcterms:W3CDTF">2023-07-21T13:06:05Z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