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1DDD722F7F2FDDF65B7FD982E406F7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Zhu X., </a:t>
            </a:r>
            <a:r>
              <a:rPr lang="en-US" dirty="0" err="1"/>
              <a:t>Grütter</a:t>
            </a:r>
            <a:r>
              <a:rPr lang="en-US" dirty="0"/>
              <a:t> P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2004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Imaging, Manipulation, and Spectroscopic Measurements of </a:t>
            </a:r>
            <a:r>
              <a:rPr lang="en-US" sz="2800" dirty="0" err="1"/>
              <a:t>Nanomagnets</a:t>
            </a:r>
            <a:r>
              <a:rPr lang="en-US" sz="2800"/>
              <a:t> by Magnetic Force Microscopy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04876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http://library.lol/main/41DDD722F7F2FDDF65B7FD982E406F77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25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Imaging, Manipulation, and Spectroscopic Measurements of Nanomagnets by Magnetic Force Microscopy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70</cp:revision>
  <dcterms:created xsi:type="dcterms:W3CDTF">2023-06-01T10:18:37Z</dcterms:created>
  <dcterms:modified xsi:type="dcterms:W3CDTF">2023-07-21T12:57:40Z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