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5B59C4DB3E02AFA5E5FDBC303130D6E6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489575"/>
            <a:ext cx="8548929" cy="748923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z="2000"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z="2000"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sz="2400" dirty="0"/>
              <a:t> </a:t>
            </a:r>
            <a:r>
              <a:rPr lang="en-US" sz="2400" dirty="0"/>
              <a:t> </a:t>
            </a:r>
            <a:r>
              <a:rPr lang="en-US" dirty="0" smtClean="0"/>
              <a:t>Stephen Webb</a:t>
            </a:r>
          </a:p>
          <a:p>
            <a:r>
              <a:rPr sz="200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z="2000"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z="2000"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  </a:t>
            </a:r>
            <a:r>
              <a:rPr lang="en-US" dirty="0" smtClean="0"/>
              <a:t> </a:t>
            </a:r>
            <a:r>
              <a:rPr lang="en-US" dirty="0"/>
              <a:t>Copernicus Books in association with Praxis Pub,</a:t>
            </a:r>
            <a:endParaRPr lang="en-US" dirty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4475154" cy="2582117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sz="1950" spc="25" dirty="0" smtClean="0">
                <a:solidFill>
                  <a:schemeClr val="accent1">
                    <a:lumMod val="75000"/>
                  </a:schemeClr>
                </a:solidFill>
                <a:latin typeface="Arial Black"/>
                <a:cs typeface="Arial Black"/>
              </a:rPr>
              <a:t> 2002</a:t>
            </a:r>
            <a:endParaRPr dirty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10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9780387955018,0-387-95501-1</a:t>
            </a:r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488882" y="1884531"/>
            <a:ext cx="9099092" cy="1869927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967764" y="2289175"/>
            <a:ext cx="8369923" cy="216661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 dirty="0"/>
              <a:t>If the universe is teeming with aliens...where is everybody?: fifty solutions to the Fermi paradox and the problem of extraterrestrial life</a:t>
            </a:r>
            <a:br>
              <a:rPr lang="en-US" sz="2800" dirty="0"/>
            </a:br>
            <a:r>
              <a:rPr lang="en-US" sz="2800" dirty="0"/>
              <a:t/>
            </a:r>
            <a:br>
              <a:rPr lang="en-US" sz="2800" dirty="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6755174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http://library.lol/main/5B59C4DB3E02AFA5E5FDBC303130D6E6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226</TotalTime>
  <Words>37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If the universe is teeming with aliens...where is everybody?: fifty solutions to the Fermi paradox and the problem of extraterrestrial life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39</cp:revision>
  <dcterms:created xsi:type="dcterms:W3CDTF">2023-06-01T10:18:37Z</dcterms:created>
  <dcterms:modified xsi:type="dcterms:W3CDTF">2023-07-22T12:13:50Z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