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1FF3AE56A14F3BB72C5D777B9BE08B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smtClean="0"/>
              <a:t> 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How to Signal to Mars-Wireless the Only Way </a:t>
            </a:r>
            <a:r>
              <a:rPr lang="en-US" sz="2800" dirty="0" err="1"/>
              <a:t>Now,says</a:t>
            </a:r>
            <a:r>
              <a:rPr lang="en-US" sz="2800"/>
              <a:t> Nicola Tesla-Mirror Plan Not Practicable-New York Times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12213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http://library.lol/main/21FF3AE56A14F3BB72C5D777B9BE08B8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30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to Signal to Mars-Wireless the Only Way Now,says Nicola Tesla-Mirror Plan Not Practicable-New York Times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65</cp:revision>
  <dcterms:created xsi:type="dcterms:W3CDTF">2023-06-01T10:18:37Z</dcterms:created>
  <dcterms:modified xsi:type="dcterms:W3CDTF">2023-07-23T12:53:38Z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