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D4FF732D5077E2DC1E45E49A7C05AE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Helmut </a:t>
            </a:r>
            <a:r>
              <a:rPr lang="en-US" dirty="0" err="1"/>
              <a:t>Kronmüller</a:t>
            </a:r>
            <a:r>
              <a:rPr lang="en-US" dirty="0"/>
              <a:t>, Stuart </a:t>
            </a:r>
            <a:r>
              <a:rPr lang="en-US" dirty="0" err="1"/>
              <a:t>Parkin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Wiley-</a:t>
            </a:r>
            <a:r>
              <a:rPr lang="en-US" dirty="0" err="1"/>
              <a:t>Interscience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9780470022177,0470022175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Handbook of magnetism and advanced magnetic materials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88757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http://library.lol/main/9D4FF732D5077E2DC1E45E49A7C05AE3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Handbook of magnetism and advanced magnetic materials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22</cp:revision>
  <dcterms:created xsi:type="dcterms:W3CDTF">2023-06-01T10:18:37Z</dcterms:created>
  <dcterms:modified xsi:type="dcterms:W3CDTF">2023-07-23T12:02:46Z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