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82BC1C4E2D26862A00CABA22640B95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Rajeev </a:t>
            </a:r>
            <a:r>
              <a:rPr lang="en-US" dirty="0" err="1" smtClean="0"/>
              <a:t>Bansal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Marcel Dekker,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0824756282,9780824756284,9780203026021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Handbook of engineering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70274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http://library.lol/main/182BC1C4E2D26862A00CABA22640B959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Handbook of engineering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10</cp:revision>
  <dcterms:created xsi:type="dcterms:W3CDTF">2023-06-01T10:18:37Z</dcterms:created>
  <dcterms:modified xsi:type="dcterms:W3CDTF">2023-07-21T05:41:12Z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