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BAC315781965D44DB4127032F2DCE3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K. Maruyama, H. </a:t>
            </a:r>
            <a:r>
              <a:rPr lang="en-US" dirty="0" err="1"/>
              <a:t>Okuno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Elsevier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2000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9780444505392,0444505393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sz="2800" dirty="0"/>
              <a:t>Hadron and nuclear physics with electromagnetic probes: proceedings of the Second KEK-</a:t>
            </a:r>
            <a:r>
              <a:rPr lang="en-US" sz="2800" dirty="0" err="1"/>
              <a:t>Tanashi</a:t>
            </a:r>
            <a:r>
              <a:rPr lang="en-US" sz="2800" dirty="0"/>
              <a:t> International Symposium, Tokyo, October 25-27, 1999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6646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http://library.lol/main/9BAC315781965D44DB4127032F2DCE3A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Words>35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Hadron and nuclear physics with electromagnetic probes: proceedings of the Second KEK-Tanashi International Symposium, Tokyo, October 25-27, 1999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62</cp:revision>
  <dcterms:created xsi:type="dcterms:W3CDTF">2023-06-01T10:18:37Z</dcterms:created>
  <dcterms:modified xsi:type="dcterms:W3CDTF">2023-07-21T12:27:49Z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