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B843A1EE6856AB9530AF79F1A4894A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Luciano </a:t>
            </a:r>
            <a:r>
              <a:rPr lang="en-US" dirty="0" err="1"/>
              <a:t>Tarricone</a:t>
            </a:r>
            <a:r>
              <a:rPr lang="en-US" dirty="0"/>
              <a:t>, Alessandra </a:t>
            </a:r>
            <a:r>
              <a:rPr lang="en-US" dirty="0" smtClean="0"/>
              <a:t>Esposito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/>
              <a:t>Artech</a:t>
            </a:r>
            <a:r>
              <a:rPr lang="en-US" dirty="0"/>
              <a:t> House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2004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</a:t>
            </a:r>
            <a:r>
              <a:rPr lang="en-US" dirty="0"/>
              <a:t>1580537774,9781580537773,9781580537780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321138"/>
            <a:ext cx="8705531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Grid Computing For Electromagnetics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41715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http://library.lol/main/3B843A1EE6856AB9530AF79F1A4894AC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Grid Computing For Electromagnetics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39</cp:revision>
  <dcterms:created xsi:type="dcterms:W3CDTF">2023-06-01T10:18:37Z</dcterms:created>
  <dcterms:modified xsi:type="dcterms:W3CDTF">2023-07-21T12:02:32Z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