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7BAF90613BE68B8AB6F5DFAB89CA44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 err="1" smtClean="0"/>
              <a:t>Sparke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Cambridge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341311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978-0-511-29472-3,0-511-29472-7,978-0-521-85593-8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0-521-85593-4,978-0-521-67186-6,0-521-67186-8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Galaxies in the Universe. </a:t>
            </a:r>
            <a:r>
              <a:rPr lang="en-US" sz="2800"/>
              <a:t>An Introduction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4479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http://library.lol/main/47BAF90613BE68B8AB6F5DFAB89CA449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Galaxies in the Universe. An Introduction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48</cp:revision>
  <dcterms:created xsi:type="dcterms:W3CDTF">2023-06-01T10:18:37Z</dcterms:created>
  <dcterms:modified xsi:type="dcterms:W3CDTF">2023-07-22T12:22:12Z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