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2C17D77F46FB3FB6A3ABF5B7FBC09B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sz="2400" dirty="0" err="1"/>
              <a:t>Sparke</a:t>
            </a:r>
            <a:r>
              <a:rPr lang="en-US" sz="2400" dirty="0"/>
              <a:t> L. S., Gallagher J. S.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0511294727,0521671868,0521855934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Galaxies in the Universe: An Introduction (2007)(2nd ed.)(en)(431s)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63073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http://library.lol/main/72C17D77F46FB3FB6A3ABF5B7FBC09BA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Galaxies in the Universe: An Introduction (2007)(2nd ed.)(en)(431s)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21</cp:revision>
  <dcterms:created xsi:type="dcterms:W3CDTF">2023-06-01T10:18:37Z</dcterms:created>
  <dcterms:modified xsi:type="dcterms:W3CDTF">2023-07-22T11:44:18Z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