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4087C4F24D630BDD7612D02CAA359B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 Mathias </a:t>
            </a:r>
            <a:r>
              <a:rPr lang="en-US" dirty="0" err="1" smtClean="0"/>
              <a:t>Getzlaff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Springer, 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2008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3540311505,9783540311508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Fundamentals of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47793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http://library.lol/main/94087C4F24D630BDD7612D02CAA359B9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Fundamentals of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35</cp:revision>
  <dcterms:created xsi:type="dcterms:W3CDTF">2023-06-01T10:18:37Z</dcterms:created>
  <dcterms:modified xsi:type="dcterms:W3CDTF">2023-07-21T11:57:13Z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