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AD207FB274624E2C26381AD50F4BE7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David </a:t>
            </a:r>
            <a:r>
              <a:rPr lang="en-US" dirty="0" err="1" smtClean="0"/>
              <a:t>Voltmer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Morgan and Claypool Publishers,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07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1598291726,9781598291728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Fundamentals of electromagnetics 2. </a:t>
            </a:r>
            <a:r>
              <a:rPr lang="en-US" sz="2800" dirty="0" err="1"/>
              <a:t>Quasistatics</a:t>
            </a:r>
            <a:r>
              <a:rPr lang="en-US" sz="2800"/>
              <a:t> and Waves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14156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http://library.lol/main/7AD207FB274624E2C26381AD50F4BE7A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Fundamentals of electromagnetics 2. Quasistatics and Waves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12</cp:revision>
  <dcterms:created xsi:type="dcterms:W3CDTF">2023-06-01T10:18:37Z</dcterms:created>
  <dcterms:modified xsi:type="dcterms:W3CDTF">2023-07-21T05:43:03Z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