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E5CF785DF9DC15BBC59962DEFB61E981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David </a:t>
            </a:r>
            <a:r>
              <a:rPr lang="en-US" dirty="0" err="1" smtClean="0"/>
              <a:t>Voltmer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Morgan and Claypool Publishers,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008554" cy="64312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25" dirty="0" smtClean="0">
                <a:solidFill>
                  <a:srgbClr val="6F2F9F"/>
                </a:solidFill>
                <a:latin typeface="Arial Black"/>
                <a:cs typeface="Arial Black"/>
              </a:rPr>
              <a:t>20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07</a:t>
            </a:r>
            <a:endParaRPr dirty="0" smtClean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9781598291704,159829170X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75437" y="2321138"/>
            <a:ext cx="7918346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Fundamentals of electromagnetics 1. </a:t>
            </a:r>
            <a:r>
              <a:rPr lang="en-US" sz="2800"/>
              <a:t>Internal behavior of lumped elements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3901580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http://library.lol/main/E5CF785DF9DC15BBC59962DEFB61E981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</TotalTime>
  <Words>24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Fundamentals of electromagnetics 1. Internal behavior of lumped elements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11</cp:revision>
  <dcterms:created xsi:type="dcterms:W3CDTF">2023-06-01T10:18:37Z</dcterms:created>
  <dcterms:modified xsi:type="dcterms:W3CDTF">2023-07-21T05:42:29Z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