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F8317E3537833B4A6991F3C0694D0BA7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Norbert S. </a:t>
            </a:r>
            <a:r>
              <a:rPr lang="en-US" sz="2400" dirty="0" smtClean="0"/>
              <a:t>Schulz</a:t>
            </a:r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</a:t>
            </a:r>
            <a:r>
              <a:rPr lang="en-US" dirty="0"/>
              <a:t>Springer,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2582117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2005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9783540237112,3-540-23711-9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32251"/>
            <a:ext cx="816957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From dust to stars: studies of the formation and early evolution of stars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1481873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http://library.lol/main/F8317E3537833B4A6991F3C0694D0BA7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</TotalTime>
  <Words>27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From dust to stars: studies of the formation and early evolution of stars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35</cp:revision>
  <dcterms:created xsi:type="dcterms:W3CDTF">2023-06-01T10:18:37Z</dcterms:created>
  <dcterms:modified xsi:type="dcterms:W3CDTF">2023-07-22T11:56:43Z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