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018EC3EB7D51FE8522B56E3BD39553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Carmen-Gabriela </a:t>
            </a:r>
            <a:r>
              <a:rPr lang="en-US" dirty="0" err="1" smtClean="0"/>
              <a:t>Stefanita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/>
              <a:t>Springer, 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2008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3540705473,9783540705482,9783540705475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From Bulk to Nano: The Many Sides of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29456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http://library.lol/main/C018EC3EB7D51FE8522B56E3BD39553B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Words>23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From Bulk to Nano: The Many Sides of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93</cp:revision>
  <dcterms:created xsi:type="dcterms:W3CDTF">2023-06-01T10:18:37Z</dcterms:created>
  <dcterms:modified xsi:type="dcterms:W3CDTF">2023-07-21T13:15:15Z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