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FA6E79C0758001C0880C265A6897CC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Mims III F.M.</a:t>
            </a:r>
            <a:endParaRPr lang="sv-SE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1998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460896"/>
            <a:ext cx="8705531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Engineer's Mini-Notebook: Magnet and Magnet Sensor Projects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48798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http://library.lol/main/5FA6E79C0758001C0880C265A6897CC5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Engineer's Mini-Notebook: Magnet and Magnet Sensor Projects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45</cp:revision>
  <dcterms:created xsi:type="dcterms:W3CDTF">2023-06-01T10:18:37Z</dcterms:created>
  <dcterms:modified xsi:type="dcterms:W3CDTF">2023-07-21T12:08:04Z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