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C9A237C2773060A62D763648A69B7D9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285" y="5276431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 err="1"/>
              <a:t>Ludwik</a:t>
            </a:r>
            <a:r>
              <a:rPr lang="en-US" dirty="0"/>
              <a:t> Silberstein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</a:t>
            </a: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1918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Elements of the Electromagnetic Theory of Light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35129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http://library.lol/main/C9A237C2773060A62D763648A69B7D93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24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Elements of the Electromagnetic Theory of Light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67</cp:revision>
  <dcterms:created xsi:type="dcterms:W3CDTF">2023-06-01T10:18:37Z</dcterms:created>
  <dcterms:modified xsi:type="dcterms:W3CDTF">2023-07-23T12:55:40Z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