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E4063007551DAF5CBE8A30CCE713FD1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Alexander </a:t>
            </a:r>
            <a:r>
              <a:rPr lang="en-US" dirty="0" err="1"/>
              <a:t>Kuznetsov</a:t>
            </a:r>
            <a:r>
              <a:rPr lang="en-US" dirty="0"/>
              <a:t>, </a:t>
            </a:r>
            <a:r>
              <a:rPr lang="en-US" dirty="0" err="1"/>
              <a:t>Nickolay</a:t>
            </a:r>
            <a:r>
              <a:rPr lang="en-US" dirty="0"/>
              <a:t> </a:t>
            </a:r>
            <a:r>
              <a:rPr lang="en-US" dirty="0" err="1"/>
              <a:t>Mikheev</a:t>
            </a:r>
            <a:endParaRPr lang="nl-NL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Springer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2003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0387400745,9780387400747,9780387217703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Electroweak processes in external electromagnetic fields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22830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http://library.lol/main/E4063007551DAF5CBE8A30CCE713FD1D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</TotalTime>
  <Words>19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Electroweak processes in external electromagnetic fields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31</cp:revision>
  <dcterms:created xsi:type="dcterms:W3CDTF">2023-06-01T10:18:37Z</dcterms:created>
  <dcterms:modified xsi:type="dcterms:W3CDTF">2023-07-21T11:52:36Z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