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590C8E0F713ECD9022B2D47F7C5A715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Victor </a:t>
            </a:r>
            <a:r>
              <a:rPr lang="en-US" dirty="0" err="1"/>
              <a:t>Antonov</a:t>
            </a:r>
            <a:r>
              <a:rPr lang="en-US" dirty="0"/>
              <a:t>, Bruce Harmon, Alexander </a:t>
            </a:r>
            <a:r>
              <a:rPr lang="en-US" dirty="0" err="1"/>
              <a:t>Yaresko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Springer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2014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1402019068,140201905X,9781402019050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Electronic Structure and Magneto-Optical Properties of Solids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18701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http://library.lol/main/590C8E0F713ECD9022B2D47F7C5A7156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20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Electronic Structure and Magneto-Optical Properties of Solids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10</cp:revision>
  <dcterms:created xsi:type="dcterms:W3CDTF">2023-06-01T10:18:37Z</dcterms:created>
  <dcterms:modified xsi:type="dcterms:W3CDTF">2023-07-23T11:50:49Z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