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F3B99340CABF22C2864C71CFA53498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John A. Weil, James R. </a:t>
            </a:r>
            <a:r>
              <a:rPr lang="en-US" dirty="0" smtClean="0"/>
              <a:t>Bolton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Wiley-</a:t>
            </a:r>
            <a:r>
              <a:rPr lang="en-US" dirty="0" err="1"/>
              <a:t>Interscience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047175496X,9780471754961,9780470084977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Electron paramagnetic resonance: elementary theory and practical applications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34636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http://library.lol/main/2F3B99340CABF22C2864C71CFA53498F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</TotalTime>
  <Words>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Electron paramagnetic resonance: elementary theory and practical applications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86</cp:revision>
  <dcterms:created xsi:type="dcterms:W3CDTF">2023-06-01T10:18:37Z</dcterms:created>
  <dcterms:modified xsi:type="dcterms:W3CDTF">2023-07-21T13:08:46Z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