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C59E55853E9DA0AB02A911FE046F7C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Paul Lorrain, Dale R. Corson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err="1"/>
              <a:t>W.H.Freeman</a:t>
            </a:r>
            <a:r>
              <a:rPr lang="en-US" dirty="0"/>
              <a:t> &amp; Co Ltd,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1979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0716711052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Electromagnetism: Principles and Applications: Solutions Manual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74073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http://library.lol/main/AC59E55853E9DA0AB02A911FE046F7C9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Electromagnetism: Principles and Applications: Solutions Manual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23</cp:revision>
  <dcterms:created xsi:type="dcterms:W3CDTF">2023-06-01T10:18:37Z</dcterms:created>
  <dcterms:modified xsi:type="dcterms:W3CDTF">2023-07-23T12:03:58Z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