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220CCEA8E623A37390D853A7B604C5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Wei-Chung </a:t>
            </a:r>
            <a:r>
              <a:rPr lang="en-US" dirty="0" err="1"/>
              <a:t>Weng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Morgan and Claypool Publishers,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07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1598295381,9781598295382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Electromagnetics and antenna optimization using Taguchi's method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99989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http://library.lol/main/7220CCEA8E623A37390D853A7B604C50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21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Electromagnetics and antenna optimization using Taguchi's method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13</cp:revision>
  <dcterms:created xsi:type="dcterms:W3CDTF">2023-06-01T10:18:37Z</dcterms:created>
  <dcterms:modified xsi:type="dcterms:W3CDTF">2023-07-21T05:43:47Z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