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ACF2247E542A94EF422EFD26C947B52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85" y="5276431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Charles Emerson Curry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  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1905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Theory of Light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65518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http://library.lol/main/ACF2247E542A94EF422EFD26C947B526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22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Theory of Light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57</cp:revision>
  <dcterms:created xsi:type="dcterms:W3CDTF">2023-06-01T10:18:37Z</dcterms:created>
  <dcterms:modified xsi:type="dcterms:W3CDTF">2023-07-23T12:46:13Z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