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DA56D1D96D08FFB568F49C370F066FFC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Pope C</a:t>
            </a:r>
            <a:r>
              <a:rPr lang="en-US" dirty="0" smtClean="0"/>
              <a:t>.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64312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2006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75437" y="2321138"/>
            <a:ext cx="7918346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Electromagnetic theory II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316610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http://library.lol/main/DA56D1D96D08FFB568F49C370F066FFC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550</TotalTime>
  <Words>15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Electromagnetic theory II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23</cp:revision>
  <dcterms:created xsi:type="dcterms:W3CDTF">2023-06-01T10:18:37Z</dcterms:created>
  <dcterms:modified xsi:type="dcterms:W3CDTF">2023-07-21T11:42:55Z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