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31DAE97325AB0AC56FE4B77A49B8FF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Timothy R. Field</a:t>
            </a:r>
            <a:endParaRPr lang="fr-FR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Oxford University Press, USA,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0198570775,9780198570776,9780191547171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scattering from random media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90100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http://library.lol/main/831DAE97325AB0AC56FE4B77A49B8FF7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scattering from random media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17</cp:revision>
  <dcterms:created xsi:type="dcterms:W3CDTF">2023-06-01T10:18:37Z</dcterms:created>
  <dcterms:modified xsi:type="dcterms:W3CDTF">2023-07-23T11:57:46Z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