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FEE768085D3AFEE57A21F05F7B51ABA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de-DE" dirty="0"/>
              <a:t>Kimball A. Milton, J. Schwinger</a:t>
            </a:r>
            <a:endParaRPr lang="sv-SE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Springer, 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2006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9783540293040,3-540-29304-3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Electromagnetic Radiation </a:t>
            </a:r>
            <a:r>
              <a:rPr lang="en-US" sz="2800" dirty="0" err="1"/>
              <a:t>Variational</a:t>
            </a:r>
            <a:r>
              <a:rPr lang="en-US" sz="2800"/>
              <a:t> Methods Waveguides and Accelerators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02642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http://library.lol/main/FEE768085D3AFEE57A21F05F7B51ABAD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</TotalTime>
  <Words>33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Electromagnetic Radiation Variational Methods Waveguides and Accelerators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34</cp:revision>
  <dcterms:created xsi:type="dcterms:W3CDTF">2023-06-01T10:18:37Z</dcterms:created>
  <dcterms:modified xsi:type="dcterms:W3CDTF">2023-07-23T12:25:45Z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