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407135DE67150A1E31A418C2C77E8A55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Harrison E. Rowe</a:t>
            </a:r>
            <a:endParaRPr lang="nl-NL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 Wiley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64312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1999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0471110035,9780471110033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75437" y="2321138"/>
            <a:ext cx="7918346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Electromagnetic Propagation in Multi-mode Random Media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747018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http://library.lol/main/407135DE67150A1E31A418C2C77E8A55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558</TotalTime>
  <Words>19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Electromagnetic Propagation in Multi-mode Random Media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29</cp:revision>
  <dcterms:created xsi:type="dcterms:W3CDTF">2023-06-01T10:18:37Z</dcterms:created>
  <dcterms:modified xsi:type="dcterms:W3CDTF">2023-07-21T11:50:42Z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