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A379FE40744C6A49FA10CC4BBDE725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Frank Close, Sandy </a:t>
            </a:r>
            <a:r>
              <a:rPr lang="en-US" dirty="0" err="1"/>
              <a:t>Donnachie</a:t>
            </a:r>
            <a:r>
              <a:rPr lang="en-US" dirty="0"/>
              <a:t>, Graham Shaw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Cambridge University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0521844207,9780521844208,9780511286698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Electromagnetic interactions and </a:t>
            </a:r>
            <a:r>
              <a:rPr lang="en-US" sz="2800" dirty="0" err="1"/>
              <a:t>hadronic</a:t>
            </a:r>
            <a:r>
              <a:rPr lang="en-US" sz="2800"/>
              <a:t> structure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18021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http://library.lol/main/BA379FE40744C6A49FA10CC4BBDE7251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interactions and hadronic structure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33</cp:revision>
  <dcterms:created xsi:type="dcterms:W3CDTF">2023-06-01T10:18:37Z</dcterms:created>
  <dcterms:modified xsi:type="dcterms:W3CDTF">2023-07-21T11:55:06Z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