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45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CFF866377B83909F85379B37CF84BE3C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9285" y="5276431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550008"/>
            <a:ext cx="8548929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 smtClean="0">
                <a:solidFill>
                  <a:srgbClr val="FF0000"/>
                </a:solidFill>
                <a:latin typeface="Arial Black"/>
                <a:cs typeface="Arial Black"/>
              </a:rPr>
              <a:t>AUTHOR</a:t>
            </a:r>
            <a:r>
              <a:rPr lang="en-US" spc="30" dirty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spc="30" dirty="0" smtClean="0">
                <a:solidFill>
                  <a:srgbClr val="FF0000"/>
                </a:solidFill>
                <a:latin typeface="Arial Black"/>
                <a:cs typeface="Arial Black"/>
              </a:rPr>
              <a:t>     </a:t>
            </a:r>
            <a:r>
              <a:rPr lang="en-US" spc="30" dirty="0" smtClean="0">
                <a:solidFill>
                  <a:srgbClr val="FF0000"/>
                </a:solidFill>
                <a:latin typeface="Arial Black"/>
                <a:cs typeface="Arial Black"/>
              </a:rPr>
              <a:t>: </a:t>
            </a:r>
            <a:r>
              <a:rPr lang="en-US" dirty="0"/>
              <a:t>Ernst Weber </a:t>
            </a:r>
            <a:endParaRPr lang="en-US" dirty="0" smtClean="0"/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 smtClean="0"/>
              <a:t>    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5237154" cy="3690113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 1950</a:t>
            </a:r>
            <a:endParaRPr dirty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 </a:t>
            </a: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304800" y="1603375"/>
            <a:ext cx="9208705" cy="1946127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916876" y="2042749"/>
            <a:ext cx="7918347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Electromagnetic Fields-Theory and Applications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918200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http://library.lol/main/CFF866377B83909F85379B37CF84BE3C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243</TotalTime>
  <Words>21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Electromagnetic Fields-Theory and Applications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61</cp:revision>
  <dcterms:created xsi:type="dcterms:W3CDTF">2023-06-01T10:18:37Z</dcterms:created>
  <dcterms:modified xsi:type="dcterms:W3CDTF">2023-07-23T12:48:55Z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