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DEE8CB50C8B26D34F4A323B347936B7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Jean G. Van </a:t>
            </a:r>
            <a:r>
              <a:rPr lang="en-US" dirty="0" err="1" smtClean="0"/>
              <a:t>Bladel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Wiley-IEEE Press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2007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9780470124574,9780471263883,0471263885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Fields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66917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http://library.lol/main/DEE8CB50C8B26D34F4A323B347936B79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</TotalTime>
  <Words>15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Fields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26</cp:revision>
  <dcterms:created xsi:type="dcterms:W3CDTF">2023-06-01T10:18:37Z</dcterms:created>
  <dcterms:modified xsi:type="dcterms:W3CDTF">2023-07-21T11:47:29Z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