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08D64EABD2D455EA98CD30B1463EA2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Boris Z. </a:t>
            </a:r>
            <a:r>
              <a:rPr lang="en-US" dirty="0" err="1" smtClean="0"/>
              <a:t>Katsenelenbaum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Wiley-VCH</a:t>
            </a:r>
            <a:r>
              <a:rPr lang="en-US" dirty="0"/>
              <a:t>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3527403884,9783527403882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Fields: Restrictions and Approximation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1036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http://library.lol/main/008D64EABD2D455EA98CD30B1463EA28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Fields: Restrictions and Approximation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84</cp:revision>
  <dcterms:created xsi:type="dcterms:W3CDTF">2023-06-01T10:18:37Z</dcterms:created>
  <dcterms:modified xsi:type="dcterms:W3CDTF">2023-07-21T13:06:57Z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